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microsoft.com/office/2007/relationships/hdphoto" Target="../media/hdphoto7.wdp"/><Relationship Id="rId26" Type="http://schemas.openxmlformats.org/officeDocument/2006/relationships/image" Target="../media/image15.png"/><Relationship Id="rId3" Type="http://schemas.openxmlformats.org/officeDocument/2006/relationships/image" Target="../media/image6.png"/><Relationship Id="rId21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5" Type="http://schemas.openxmlformats.org/officeDocument/2006/relationships/slide" Target="slide4.xml"/><Relationship Id="rId2" Type="http://schemas.openxmlformats.org/officeDocument/2006/relationships/image" Target="../media/image5.jpg"/><Relationship Id="rId16" Type="http://schemas.openxmlformats.org/officeDocument/2006/relationships/slide" Target="slide5.xml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microsoft.com/office/2007/relationships/hdphoto" Target="../media/hdphoto10.wdp"/><Relationship Id="rId5" Type="http://schemas.openxmlformats.org/officeDocument/2006/relationships/image" Target="../media/image7.png"/><Relationship Id="rId15" Type="http://schemas.microsoft.com/office/2007/relationships/hdphoto" Target="../media/hdphoto1.wdp"/><Relationship Id="rId23" Type="http://schemas.openxmlformats.org/officeDocument/2006/relationships/image" Target="../media/image14.png"/><Relationship Id="rId28" Type="http://schemas.openxmlformats.org/officeDocument/2006/relationships/slide" Target="slide6.xml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3.xml"/><Relationship Id="rId14" Type="http://schemas.openxmlformats.org/officeDocument/2006/relationships/image" Target="../media/image2.png"/><Relationship Id="rId22" Type="http://schemas.microsoft.com/office/2007/relationships/hdphoto" Target="../media/hdphoto9.wdp"/><Relationship Id="rId27" Type="http://schemas.microsoft.com/office/2007/relationships/hdphoto" Target="../media/hdphoto11.wdp"/><Relationship Id="rId30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4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14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1" y="3822767"/>
            <a:ext cx="1209293" cy="1303422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03" y="230067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70" y="1686771"/>
            <a:ext cx="1893401" cy="637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" y="330630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49" y="3926570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6" y="585282"/>
            <a:ext cx="1414645" cy="1418698"/>
          </a:xfrm>
          <a:prstGeom prst="rect">
            <a:avLst/>
          </a:prstGeom>
        </p:spPr>
      </p:pic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7" y="2772778"/>
            <a:ext cx="1753487" cy="1274238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2947313"/>
            <a:ext cx="1209293" cy="1303422"/>
          </a:xfrm>
          <a:prstGeom prst="rect">
            <a:avLst/>
          </a:prstGeom>
        </p:spPr>
      </p:pic>
      <p:pic>
        <p:nvPicPr>
          <p:cNvPr id="25" name="Picture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>
            <a:hlinkClick r:id="" action="ppaction://noaction"/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3868873" y="2565377"/>
            <a:ext cx="1893401" cy="637032"/>
          </a:xfrm>
          <a:prstGeom prst="rect">
            <a:avLst/>
          </a:prstGeom>
        </p:spPr>
      </p:pic>
      <p:pic>
        <p:nvPicPr>
          <p:cNvPr id="42" name="Picture 41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0" y="1736713"/>
            <a:ext cx="1543813" cy="1251090"/>
          </a:xfrm>
          <a:prstGeom prst="rect">
            <a:avLst/>
          </a:prstGeom>
        </p:spPr>
      </p:pic>
      <p:sp>
        <p:nvSpPr>
          <p:cNvPr id="35" name="Rounded Rectangle 34">
            <a:hlinkClick r:id="" action="ppaction://noaction"/>
          </p:cNvPr>
          <p:cNvSpPr/>
          <p:nvPr/>
        </p:nvSpPr>
        <p:spPr>
          <a:xfrm>
            <a:off x="256204" y="220446"/>
            <a:ext cx="5871053" cy="10741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 GỘP TRONG PHẠM VI 8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73532" y="3573887"/>
            <a:ext cx="1594833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?</a:t>
            </a:r>
            <a:endParaRPr lang="en-US" sz="11500"/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722" y="567205"/>
            <a:ext cx="160492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smtClean="0"/>
              <a:t>ĐỐ BÉ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3532" y="3573887"/>
            <a:ext cx="1594833" cy="1584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smtClean="0"/>
              <a:t> 5</a:t>
            </a:r>
            <a:endParaRPr lang="en-US" sz="9600"/>
          </a:p>
        </p:txBody>
      </p:sp>
      <p:sp>
        <p:nvSpPr>
          <p:cNvPr id="2" name="Rounded Rectangle 1"/>
          <p:cNvSpPr/>
          <p:nvPr/>
        </p:nvSpPr>
        <p:spPr>
          <a:xfrm>
            <a:off x="3709115" y="2247672"/>
            <a:ext cx="2112135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8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5821250" y="2137893"/>
            <a:ext cx="1352282" cy="901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21250" y="3039723"/>
            <a:ext cx="1352282" cy="1326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73532" y="1455621"/>
            <a:ext cx="1519707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3</a:t>
            </a:r>
            <a:endParaRPr lang="en-US" sz="11500"/>
          </a:p>
        </p:txBody>
      </p:sp>
      <p:sp>
        <p:nvSpPr>
          <p:cNvPr id="10" name="Oval 9"/>
          <p:cNvSpPr/>
          <p:nvPr/>
        </p:nvSpPr>
        <p:spPr>
          <a:xfrm>
            <a:off x="2601532" y="214464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90929" y="214464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01532" y="259555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90929" y="259555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01532" y="304647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90929" y="304647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01532" y="350366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90929" y="350366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768365" y="1442896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68364" y="2454194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68365" y="193919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413264" y="370344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923867" y="415436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413264" y="415436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923867" y="46115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413264" y="46115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722" y="567205"/>
            <a:ext cx="148951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smtClean="0"/>
              <a:t>ĐỐ BÉ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7173532" y="3573887"/>
            <a:ext cx="1594833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?</a:t>
            </a:r>
            <a:endParaRPr lang="en-US" sz="11500"/>
          </a:p>
        </p:txBody>
      </p:sp>
      <p:sp>
        <p:nvSpPr>
          <p:cNvPr id="10" name="Rounded Rectangle 9"/>
          <p:cNvSpPr/>
          <p:nvPr/>
        </p:nvSpPr>
        <p:spPr>
          <a:xfrm>
            <a:off x="3709115" y="2247672"/>
            <a:ext cx="2112135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8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5821250" y="2137893"/>
            <a:ext cx="1352282" cy="901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21250" y="3039723"/>
            <a:ext cx="1352282" cy="1326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173532" y="1378809"/>
            <a:ext cx="1519707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4</a:t>
            </a:r>
            <a:endParaRPr lang="en-US" sz="11500"/>
          </a:p>
        </p:txBody>
      </p:sp>
      <p:sp>
        <p:nvSpPr>
          <p:cNvPr id="14" name="Oval 13"/>
          <p:cNvSpPr/>
          <p:nvPr/>
        </p:nvSpPr>
        <p:spPr>
          <a:xfrm>
            <a:off x="2601532" y="214464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90929" y="214464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01532" y="259555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90929" y="259555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01532" y="304647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90929" y="304647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01532" y="350366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90929" y="350366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781478" y="1656166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257524" y="21708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781478" y="215246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23867" y="415436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13264" y="415436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23867" y="46115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13264" y="46115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8307" y="3589250"/>
            <a:ext cx="178404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smtClean="0"/>
              <a:t>4</a:t>
            </a:r>
            <a:endParaRPr lang="en-US" sz="9600"/>
          </a:p>
        </p:txBody>
      </p:sp>
      <p:sp>
        <p:nvSpPr>
          <p:cNvPr id="32" name="Oval 31"/>
          <p:cNvSpPr/>
          <p:nvPr/>
        </p:nvSpPr>
        <p:spPr>
          <a:xfrm>
            <a:off x="9270637" y="1656166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449" y="1026471"/>
            <a:ext cx="148951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smtClean="0"/>
              <a:t>ĐỐ BÉ</a:t>
            </a:r>
            <a:endParaRPr lang="en-US" sz="4000" dirty="0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173532" y="3573887"/>
            <a:ext cx="1594833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?</a:t>
            </a:r>
            <a:endParaRPr lang="en-US" sz="11500"/>
          </a:p>
        </p:txBody>
      </p:sp>
      <p:sp>
        <p:nvSpPr>
          <p:cNvPr id="9" name="Rounded Rectangle 8"/>
          <p:cNvSpPr/>
          <p:nvPr/>
        </p:nvSpPr>
        <p:spPr>
          <a:xfrm>
            <a:off x="3709115" y="2247672"/>
            <a:ext cx="2112135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8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5821250" y="2137893"/>
            <a:ext cx="1352282" cy="901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21250" y="3039723"/>
            <a:ext cx="1352282" cy="1326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173532" y="1378809"/>
            <a:ext cx="1519707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2</a:t>
            </a:r>
            <a:endParaRPr lang="en-US" sz="11500"/>
          </a:p>
        </p:txBody>
      </p:sp>
      <p:sp>
        <p:nvSpPr>
          <p:cNvPr id="15" name="Oval 14"/>
          <p:cNvSpPr/>
          <p:nvPr/>
        </p:nvSpPr>
        <p:spPr>
          <a:xfrm>
            <a:off x="2601532" y="214464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90929" y="214464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01532" y="259555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90929" y="259555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01532" y="304647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90929" y="304647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01532" y="350366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90929" y="350366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781478" y="1656166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23866" y="3683973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13263" y="3683973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23867" y="46115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413264" y="46115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70637" y="1656166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73532" y="3573887"/>
            <a:ext cx="1607946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smtClean="0"/>
              <a:t>6</a:t>
            </a:r>
            <a:endParaRPr lang="en-US" sz="9600"/>
          </a:p>
        </p:txBody>
      </p:sp>
      <p:sp>
        <p:nvSpPr>
          <p:cNvPr id="32" name="Oval 31"/>
          <p:cNvSpPr/>
          <p:nvPr/>
        </p:nvSpPr>
        <p:spPr>
          <a:xfrm>
            <a:off x="8923866" y="4174293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413263" y="4174293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29" grpId="0" animBg="1"/>
      <p:bldP spid="12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01" y="483665"/>
            <a:ext cx="17075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ĐỐ BÉ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73532" y="3573887"/>
            <a:ext cx="1594833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?</a:t>
            </a:r>
            <a:endParaRPr lang="en-US" sz="11500"/>
          </a:p>
        </p:txBody>
      </p:sp>
      <p:sp>
        <p:nvSpPr>
          <p:cNvPr id="10" name="Rounded Rectangle 9"/>
          <p:cNvSpPr/>
          <p:nvPr/>
        </p:nvSpPr>
        <p:spPr>
          <a:xfrm>
            <a:off x="3709115" y="2247672"/>
            <a:ext cx="2112135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8</a:t>
            </a:r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 flipV="1">
            <a:off x="5821250" y="2137893"/>
            <a:ext cx="1352282" cy="901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21250" y="3039723"/>
            <a:ext cx="1352282" cy="1326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73532" y="1378809"/>
            <a:ext cx="1519707" cy="1584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1</a:t>
            </a:r>
            <a:endParaRPr lang="en-US" sz="11500"/>
          </a:p>
        </p:txBody>
      </p:sp>
      <p:sp>
        <p:nvSpPr>
          <p:cNvPr id="16" name="Oval 15"/>
          <p:cNvSpPr/>
          <p:nvPr/>
        </p:nvSpPr>
        <p:spPr>
          <a:xfrm>
            <a:off x="2601532" y="214464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90929" y="214464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01532" y="259555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90929" y="2595555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01532" y="304647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90929" y="3046470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01532" y="350366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90929" y="350366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781478" y="1656166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23866" y="3683973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13263" y="3683973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923867" y="46115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13264" y="4611559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923866" y="4174293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13263" y="4174293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73532" y="3545885"/>
            <a:ext cx="160794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smtClean="0"/>
              <a:t>7</a:t>
            </a:r>
            <a:endParaRPr lang="en-US" sz="9600"/>
          </a:p>
        </p:txBody>
      </p:sp>
      <p:sp>
        <p:nvSpPr>
          <p:cNvPr id="33" name="Oval 32"/>
          <p:cNvSpPr/>
          <p:nvPr/>
        </p:nvSpPr>
        <p:spPr>
          <a:xfrm>
            <a:off x="9136919" y="3202351"/>
            <a:ext cx="378419" cy="36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1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31</Words>
  <Application>Microsoft Office PowerPoint</Application>
  <PresentationFormat>Custom</PresentationFormat>
  <Paragraphs>21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Nguyen </cp:lastModifiedBy>
  <cp:revision>40</cp:revision>
  <dcterms:created xsi:type="dcterms:W3CDTF">2018-08-07T02:06:19Z</dcterms:created>
  <dcterms:modified xsi:type="dcterms:W3CDTF">2022-12-05T09:45:59Z</dcterms:modified>
</cp:coreProperties>
</file>